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70" d="100"/>
          <a:sy n="70" d="100"/>
        </p:scale>
        <p:origin x="536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1/23/2019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1/23/2019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ving or Non Living -- You decide!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7212" y="1457655"/>
            <a:ext cx="8381999" cy="471454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0826" y="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CC00CC"/>
                </a:solidFill>
              </a:rPr>
              <a:t>Specimen 13</a:t>
            </a:r>
            <a:endParaRPr lang="en-US" sz="48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2</Words>
  <Application>Microsoft Office PowerPoint</Application>
  <PresentationFormat>Custom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Consolas</vt:lpstr>
      <vt:lpstr>Corbel</vt:lpstr>
      <vt:lpstr>Chalkboard 16x9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</dc:creator>
  <cp:lastModifiedBy>ANGIE</cp:lastModifiedBy>
  <cp:revision>1</cp:revision>
  <dcterms:created xsi:type="dcterms:W3CDTF">2019-01-23T23:36:50Z</dcterms:created>
  <dcterms:modified xsi:type="dcterms:W3CDTF">2019-01-23T23:37:46Z</dcterms:modified>
</cp:coreProperties>
</file>