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70" d="100"/>
          <a:sy n="70" d="100"/>
        </p:scale>
        <p:origin x="536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26" y="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C00CC"/>
                </a:solidFill>
              </a:rPr>
              <a:t>Specimen 12</a:t>
            </a:r>
            <a:endParaRPr lang="en-US" sz="4800" b="1" dirty="0">
              <a:solidFill>
                <a:srgbClr val="CC00CC"/>
              </a:solidFill>
            </a:endParaRPr>
          </a:p>
        </p:txBody>
      </p:sp>
      <p:pic>
        <p:nvPicPr>
          <p:cNvPr id="10" name="Sewer Lice Dem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3012" y="1676400"/>
            <a:ext cx="7586663" cy="4267200"/>
          </a:xfrm>
        </p:spPr>
      </p:pic>
    </p:spTree>
    <p:extLst>
      <p:ext uri="{BB962C8B-B14F-4D97-AF65-F5344CB8AC3E}">
        <p14:creationId xmlns:p14="http://schemas.microsoft.com/office/powerpoint/2010/main" val="28156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</TotalTime>
  <Words>2</Words>
  <Application>Microsoft Office PowerPoint</Application>
  <PresentationFormat>Custom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Consolas</vt:lpstr>
      <vt:lpstr>Corbel</vt:lpstr>
      <vt:lpstr>Chalkboard 16x9</vt:lpstr>
      <vt:lpstr>Specimen 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Specimen 12</dc:title>
  <dc:creator>ANGIE</dc:creator>
  <cp:lastModifiedBy>ANGIE</cp:lastModifiedBy>
  <cp:revision>2</cp:revision>
  <dcterms:created xsi:type="dcterms:W3CDTF">2019-01-23T23:31:02Z</dcterms:created>
  <dcterms:modified xsi:type="dcterms:W3CDTF">2019-01-23T23:37:54Z</dcterms:modified>
</cp:coreProperties>
</file>