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0" r:id="rId3"/>
    <p:sldId id="273" r:id="rId4"/>
    <p:sldId id="267" r:id="rId5"/>
    <p:sldId id="268" r:id="rId6"/>
    <p:sldId id="258" r:id="rId7"/>
    <p:sldId id="269" r:id="rId8"/>
    <p:sldId id="260" r:id="rId9"/>
    <p:sldId id="261" r:id="rId10"/>
    <p:sldId id="262" r:id="rId11"/>
    <p:sldId id="263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599" autoAdjust="0"/>
  </p:normalViewPr>
  <p:slideViewPr>
    <p:cSldViewPr>
      <p:cViewPr varScale="1">
        <p:scale>
          <a:sx n="70" d="100"/>
          <a:sy n="70" d="100"/>
        </p:scale>
        <p:origin x="424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Tuesday, January 22, 2019</a:t>
            </a:r>
            <a:endParaRPr lang="en-US" sz="4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990600"/>
            <a:ext cx="12188824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WARMUP:  </a:t>
            </a:r>
          </a:p>
          <a:p>
            <a:r>
              <a:rPr lang="en-US" sz="4000" b="1" dirty="0" smtClean="0"/>
              <a:t>Get the warmup sheet from the stool up front.  Brainstorm answers to the questions listed. </a:t>
            </a:r>
          </a:p>
          <a:p>
            <a:pPr lvl="1"/>
            <a:r>
              <a:rPr lang="en-US" sz="3600" b="1" dirty="0" smtClean="0"/>
              <a:t>(</a:t>
            </a:r>
            <a:r>
              <a:rPr lang="en-US" sz="3600" b="1" dirty="0" err="1" smtClean="0"/>
              <a:t>pg</a:t>
            </a:r>
            <a:r>
              <a:rPr lang="en-US" sz="3600" b="1" dirty="0" smtClean="0"/>
              <a:t> 1 in the ISN) </a:t>
            </a:r>
          </a:p>
          <a:p>
            <a:pPr lvl="1"/>
            <a:r>
              <a:rPr lang="en-US" sz="3600" b="1" dirty="0" smtClean="0">
                <a:solidFill>
                  <a:srgbClr val="00B0F0"/>
                </a:solidFill>
              </a:rPr>
              <a:t>HINT – there is NO wrong answer</a:t>
            </a:r>
          </a:p>
          <a:p>
            <a:pPr lvl="1"/>
            <a:endParaRPr lang="en-US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REMINDERS:</a:t>
            </a:r>
          </a:p>
          <a:p>
            <a:r>
              <a:rPr lang="en-US" sz="4000" b="1" dirty="0" smtClean="0"/>
              <a:t>You need a NEW composition notebook today </a:t>
            </a:r>
            <a:r>
              <a:rPr lang="en-US" sz="40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 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7825"/>
            <a:ext cx="12188825" cy="67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12188825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762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Brainstorming: Get those brain cells warmed up!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990600"/>
            <a:ext cx="12188824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b="1" smtClean="0">
                <a:solidFill>
                  <a:srgbClr val="00B050"/>
                </a:solidFill>
              </a:rPr>
              <a:t>On page 2 of the NEW ISN…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</a:rPr>
              <a:t>Create a list of qualities </a:t>
            </a:r>
            <a:r>
              <a:rPr lang="en-US" sz="4000" b="1" dirty="0" smtClean="0"/>
              <a:t>(characteristics) </a:t>
            </a:r>
            <a:r>
              <a:rPr lang="en-US" sz="4000" b="1" dirty="0" smtClean="0">
                <a:solidFill>
                  <a:srgbClr val="00B050"/>
                </a:solidFill>
              </a:rPr>
              <a:t>that living things MUST have 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00B0F0"/>
                </a:solidFill>
              </a:rPr>
              <a:t>Now choose and circle the 10 you feel are the MOST important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b="1" dirty="0" smtClean="0"/>
              <a:t>These will be used on your data sheet for our next activity</a:t>
            </a:r>
          </a:p>
        </p:txBody>
      </p:sp>
    </p:spTree>
    <p:extLst>
      <p:ext uri="{BB962C8B-B14F-4D97-AF65-F5344CB8AC3E}">
        <p14:creationId xmlns:p14="http://schemas.microsoft.com/office/powerpoint/2010/main" val="1176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6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635"/>
            <a:ext cx="12188825" cy="682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76"/>
            <a:ext cx="12188825" cy="68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" y="0"/>
            <a:ext cx="1215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324</TotalTime>
  <Words>131</Words>
  <Application>Microsoft Office PowerPoint</Application>
  <PresentationFormat>Custom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Consolas</vt:lpstr>
      <vt:lpstr>Corbel</vt:lpstr>
      <vt:lpstr>Wingdings</vt:lpstr>
      <vt:lpstr>Chalkboard 16x9</vt:lpstr>
      <vt:lpstr>Tuesday, January 22, 2019</vt:lpstr>
      <vt:lpstr>Brainstorming: Get those brain cells warmed up!</vt:lpstr>
      <vt:lpstr>PowerPoint Presentation</vt:lpstr>
      <vt:lpstr>PowerPoint Presentation</vt:lpstr>
      <vt:lpstr>Two Content Layout with Table</vt:lpstr>
      <vt:lpstr>PowerPoint Presentation</vt:lpstr>
      <vt:lpstr>Two Content Layout with SmartArt</vt:lpstr>
      <vt:lpstr>Add a Slide Title - 2</vt:lpstr>
      <vt:lpstr>Add a Slide Title - 3</vt:lpstr>
      <vt:lpstr>PowerPoint Presentation</vt:lpstr>
      <vt:lpstr>Add a Slide Title - 4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ANGIE</dc:creator>
  <cp:lastModifiedBy>ANGIE</cp:lastModifiedBy>
  <cp:revision>12</cp:revision>
  <dcterms:created xsi:type="dcterms:W3CDTF">2019-01-22T02:50:06Z</dcterms:created>
  <dcterms:modified xsi:type="dcterms:W3CDTF">2019-01-23T23:32:07Z</dcterms:modified>
</cp:coreProperties>
</file>